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74649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8913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0440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6646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9207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00644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681468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31080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91233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86408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6045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196821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85368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96991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0995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4552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5760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DE30-A541-42B1-A386-B86657AF7525}" type="datetimeFigureOut">
              <a:rPr lang="sr-Cyrl-RS" smtClean="0"/>
              <a:t>30.05.2020.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CA2AA-E881-41AA-BC9E-56400BA42414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12253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VMZqp2CiaXBsXsVt8" TargetMode="External"/><Relationship Id="rId2" Type="http://schemas.openxmlformats.org/officeDocument/2006/relationships/hyperlink" Target="https://view.genial.ly/5ed206e8785906120efec7b2/presentation-prolee-u-muzic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dlet.com/milanka60/550kxff84h74xw5j" TargetMode="External"/><Relationship Id="rId4" Type="http://schemas.openxmlformats.org/officeDocument/2006/relationships/hyperlink" Target="https://drive.google.com/file/d/1S9UMrKy0qeX4Teuys0nNc4Zh3i6kK8py/view?usp=shar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354" y="1122363"/>
            <a:ext cx="8377646" cy="1376997"/>
          </a:xfrm>
        </p:spPr>
        <p:txBody>
          <a:bodyPr/>
          <a:lstStyle/>
          <a:p>
            <a:r>
              <a:rPr lang="sr-Cyrl-RS" dirty="0" smtClean="0"/>
              <a:t>Пролеће у музици</a:t>
            </a:r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0354" y="3602038"/>
            <a:ext cx="8377645" cy="2459128"/>
          </a:xfrm>
        </p:spPr>
        <p:txBody>
          <a:bodyPr>
            <a:noAutofit/>
          </a:bodyPr>
          <a:lstStyle/>
          <a:p>
            <a:r>
              <a:rPr lang="sr-Cyrl-RS" sz="2800" dirty="0" smtClean="0"/>
              <a:t>Наставни предмет: Музичка култура</a:t>
            </a:r>
            <a:br>
              <a:rPr lang="sr-Cyrl-RS" sz="2800" dirty="0" smtClean="0"/>
            </a:br>
            <a:r>
              <a:rPr lang="sr-Cyrl-RS" sz="2800" dirty="0" smtClean="0"/>
              <a:t>Разред: пети</a:t>
            </a:r>
            <a:endParaRPr lang="sr-Latn-RS" sz="2800" dirty="0" smtClean="0"/>
          </a:p>
          <a:p>
            <a:r>
              <a:rPr lang="sr-Cyrl-RS" sz="2800" dirty="0" smtClean="0"/>
              <a:t>Наставница: Миланка Мијатовић</a:t>
            </a:r>
          </a:p>
          <a:p>
            <a:r>
              <a:rPr lang="sr-Cyrl-RS" sz="2800" dirty="0" smtClean="0"/>
              <a:t>ОШ “Др Зоран Ђинђић“, Ниш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292388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Реализација часа: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Час је реализован презентовањем преко платформе</a:t>
            </a:r>
            <a:r>
              <a:rPr lang="sr-Latn-RS" dirty="0" smtClean="0"/>
              <a:t> Google </a:t>
            </a:r>
            <a:r>
              <a:rPr lang="sr-Latn-RS" dirty="0" smtClean="0"/>
              <a:t>meet</a:t>
            </a:r>
            <a:endParaRPr lang="sr-Cyrl-RS" dirty="0" smtClean="0"/>
          </a:p>
          <a:p>
            <a:r>
              <a:rPr lang="sr-Cyrl-RS" dirty="0" smtClean="0"/>
              <a:t>Презентација са часа је </a:t>
            </a:r>
            <a:r>
              <a:rPr lang="sr-Cyrl-RS" dirty="0" smtClean="0"/>
              <a:t>постављена у</a:t>
            </a:r>
            <a:r>
              <a:rPr lang="sr-Latn-RS" dirty="0" smtClean="0"/>
              <a:t> Google clasro</a:t>
            </a:r>
            <a:r>
              <a:rPr lang="sr-Cyrl-RS" dirty="0" smtClean="0"/>
              <a:t>о</a:t>
            </a:r>
            <a:r>
              <a:rPr lang="sr-Latn-RS" dirty="0" smtClean="0"/>
              <a:t>m</a:t>
            </a:r>
            <a:r>
              <a:rPr lang="sr-Cyrl-RS" dirty="0" smtClean="0"/>
              <a:t> тако да је доступна ученицима за реализацију задатака </a:t>
            </a:r>
          </a:p>
          <a:p>
            <a:r>
              <a:rPr lang="sr-Cyrl-RS" dirty="0"/>
              <a:t>До коначне реализације ученици су имали консултације са </a:t>
            </a:r>
            <a:r>
              <a:rPr lang="sr-Cyrl-RS" dirty="0" smtClean="0"/>
              <a:t>наставницом преко Вибер групе</a:t>
            </a:r>
            <a:endParaRPr lang="sr-Cyrl-RS" dirty="0"/>
          </a:p>
          <a:p>
            <a:r>
              <a:rPr lang="sr-Cyrl-RS" dirty="0"/>
              <a:t>Највећи проблем ученици су имали око снимања и слања снимака те им је у том смислу дата додатна </a:t>
            </a:r>
            <a:r>
              <a:rPr lang="sr-Cyrl-RS" dirty="0" smtClean="0"/>
              <a:t>подршка.</a:t>
            </a:r>
          </a:p>
          <a:p>
            <a:r>
              <a:rPr lang="sr-Cyrl-RS" dirty="0"/>
              <a:t>Р</a:t>
            </a:r>
            <a:r>
              <a:rPr lang="sr-Cyrl-RS" dirty="0" smtClean="0"/>
              <a:t>адови ученика приказани у филму и на изложби радова.</a:t>
            </a:r>
          </a:p>
          <a:p>
            <a:pPr marL="0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570354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sr-Cyrl-RS" dirty="0"/>
              <a:t>Коришћени дигитални алати:</a:t>
            </a:r>
            <a:br>
              <a:rPr lang="sr-Cyrl-RS" dirty="0"/>
            </a:br>
            <a:r>
              <a:rPr lang="sr-Cyrl-RS" dirty="0"/>
              <a:t/>
            </a:r>
            <a:br>
              <a:rPr lang="sr-Cyrl-RS" dirty="0"/>
            </a:b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You Tube</a:t>
            </a:r>
            <a:r>
              <a:rPr lang="sr-Cyrl-RS" dirty="0"/>
              <a:t> за одабир аудио и визуелног материјала</a:t>
            </a:r>
            <a:r>
              <a:rPr lang="sr-Latn-RS" dirty="0"/>
              <a:t>, </a:t>
            </a:r>
            <a:endParaRPr lang="sr-Cyrl-RS" dirty="0"/>
          </a:p>
          <a:p>
            <a:r>
              <a:rPr lang="sr-Latn-RS" dirty="0"/>
              <a:t>Google</a:t>
            </a:r>
            <a:r>
              <a:rPr lang="sr-Cyrl-RS" dirty="0"/>
              <a:t> </a:t>
            </a:r>
            <a:r>
              <a:rPr lang="sr-Latn-RS" dirty="0"/>
              <a:t>Images</a:t>
            </a:r>
            <a:r>
              <a:rPr lang="sr-Cyrl-RS" dirty="0"/>
              <a:t> за одабир одговарајућих фотографија</a:t>
            </a:r>
            <a:r>
              <a:rPr lang="sr-Cyrl-RS" dirty="0" smtClean="0"/>
              <a:t>,</a:t>
            </a:r>
            <a:endParaRPr lang="sr-Latn-RS" dirty="0" smtClean="0"/>
          </a:p>
          <a:p>
            <a:r>
              <a:rPr lang="sr-Latn-RS" dirty="0"/>
              <a:t>Genially </a:t>
            </a:r>
            <a:r>
              <a:rPr lang="sr-Cyrl-RS" dirty="0"/>
              <a:t>за </a:t>
            </a:r>
            <a:r>
              <a:rPr lang="sr-Cyrl-RS" dirty="0" smtClean="0"/>
              <a:t>израду </a:t>
            </a:r>
            <a:r>
              <a:rPr lang="sr-Cyrl-RS" dirty="0"/>
              <a:t>презентације</a:t>
            </a:r>
            <a:endParaRPr lang="sr-Cyrl-RS" dirty="0"/>
          </a:p>
          <a:p>
            <a:r>
              <a:rPr lang="sr-Latn-RS" dirty="0" smtClean="0"/>
              <a:t>Google </a:t>
            </a:r>
            <a:r>
              <a:rPr lang="sr-Cyrl-RS" dirty="0" smtClean="0"/>
              <a:t>упитник</a:t>
            </a:r>
            <a:endParaRPr lang="sr-Cyrl-RS" dirty="0" smtClean="0"/>
          </a:p>
          <a:p>
            <a:r>
              <a:rPr lang="sr-Latn-RS" dirty="0" smtClean="0"/>
              <a:t>Movie Maker </a:t>
            </a:r>
            <a:r>
              <a:rPr lang="sr-Cyrl-RS" dirty="0" smtClean="0"/>
              <a:t>за израду филма</a:t>
            </a:r>
          </a:p>
          <a:p>
            <a:r>
              <a:rPr lang="sr-Latn-RS" dirty="0" smtClean="0"/>
              <a:t>Padlet </a:t>
            </a:r>
            <a:r>
              <a:rPr lang="sr-Cyrl-RS" dirty="0" smtClean="0"/>
              <a:t>за излагање дечјих радова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42920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409303"/>
            <a:ext cx="9905999" cy="5381898"/>
          </a:xfrm>
        </p:spPr>
        <p:txBody>
          <a:bodyPr/>
          <a:lstStyle/>
          <a:p>
            <a:r>
              <a:rPr lang="sr-Cyrl-RS" dirty="0" smtClean="0"/>
              <a:t>Линк ка презентацији:</a:t>
            </a:r>
          </a:p>
          <a:p>
            <a:r>
              <a:rPr lang="sr-Latn-RS" dirty="0" smtClean="0">
                <a:hlinkClick r:id="rId2"/>
              </a:rPr>
              <a:t>https://view.genial.ly/5ed206e8785906120efec7b2/presentation-prolee-u-muzici</a:t>
            </a:r>
            <a:endParaRPr lang="sr-Cyrl-RS" dirty="0" smtClean="0"/>
          </a:p>
          <a:p>
            <a:r>
              <a:rPr lang="sr-Cyrl-RS" dirty="0" smtClean="0"/>
              <a:t>Линк ка упитнику</a:t>
            </a:r>
          </a:p>
          <a:p>
            <a:r>
              <a:rPr lang="sr-Latn-RS" dirty="0" smtClean="0">
                <a:hlinkClick r:id="rId3"/>
              </a:rPr>
              <a:t>https://forms.gle/VMZqp2CiaXBsXsVt8</a:t>
            </a:r>
            <a:endParaRPr lang="sr-Cyrl-RS" dirty="0" smtClean="0"/>
          </a:p>
          <a:p>
            <a:r>
              <a:rPr lang="sr-Cyrl-RS" dirty="0" smtClean="0"/>
              <a:t>Линк ка филму</a:t>
            </a:r>
          </a:p>
          <a:p>
            <a:r>
              <a:rPr lang="sr-Latn-RS" dirty="0" smtClean="0">
                <a:hlinkClick r:id="rId4"/>
              </a:rPr>
              <a:t>https://drive.google.com/file/d/1S9UMrKy0qeX4Teuys0nNc4Zh3i6kK8py/view?usp=sharing</a:t>
            </a:r>
            <a:endParaRPr lang="sr-Cyrl-RS" dirty="0"/>
          </a:p>
          <a:p>
            <a:r>
              <a:rPr lang="sr-Cyrl-RS" dirty="0" smtClean="0"/>
              <a:t>Линк ка изложби радова</a:t>
            </a:r>
          </a:p>
          <a:p>
            <a:r>
              <a:rPr lang="sr-Latn-RS" dirty="0" smtClean="0">
                <a:hlinkClick r:id="rId5"/>
              </a:rPr>
              <a:t>https://padlet.com/milanka60/550kxff84h74xw5j</a:t>
            </a:r>
            <a:endParaRPr lang="sr-Cyrl-RS" dirty="0" smtClean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132998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effectLst/>
              </a:rPr>
              <a:t>самопроценА часа: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Заинтересованост ученика, комуникација са ученицима у периоду реализације задатка, пристигли радови ученика били су јасни показатељи да је час побудио жељу за савладавањем нових наставних садржаја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иницијативу ученика, а у оквиру секције Хор </a:t>
            </a:r>
            <a:r>
              <a:rPr lang="ru-RU" smtClean="0"/>
              <a:t>и оркестар, </a:t>
            </a:r>
            <a:r>
              <a:rPr lang="ru-RU" dirty="0" smtClean="0"/>
              <a:t>у изради је онлајн </a:t>
            </a:r>
            <a:r>
              <a:rPr lang="ru-RU" smtClean="0"/>
              <a:t>завршна приредба.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0994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329</TotalTime>
  <Words>192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</vt:lpstr>
      <vt:lpstr>Пролеће у музици</vt:lpstr>
      <vt:lpstr>Реализација часа:</vt:lpstr>
      <vt:lpstr>Коришћени дигитални алати:  </vt:lpstr>
      <vt:lpstr>PowerPoint Presentation</vt:lpstr>
      <vt:lpstr>самопроценА часа: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Пролеће у музици</dc:title>
  <dc:creator>Milanka</dc:creator>
  <cp:lastModifiedBy>Milanka</cp:lastModifiedBy>
  <cp:revision>10</cp:revision>
  <dcterms:created xsi:type="dcterms:W3CDTF">2020-05-30T12:49:51Z</dcterms:created>
  <dcterms:modified xsi:type="dcterms:W3CDTF">2020-05-30T23:15:54Z</dcterms:modified>
</cp:coreProperties>
</file>